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72" r:id="rId4"/>
    <p:sldId id="269" r:id="rId5"/>
    <p:sldId id="259" r:id="rId6"/>
    <p:sldId id="273" r:id="rId7"/>
    <p:sldId id="274" r:id="rId8"/>
    <p:sldId id="275" r:id="rId9"/>
    <p:sldId id="282" r:id="rId10"/>
    <p:sldId id="284" r:id="rId11"/>
    <p:sldId id="276" r:id="rId12"/>
    <p:sldId id="285" r:id="rId13"/>
    <p:sldId id="278" r:id="rId14"/>
    <p:sldId id="277" r:id="rId15"/>
    <p:sldId id="286" r:id="rId16"/>
    <p:sldId id="279" r:id="rId17"/>
    <p:sldId id="280" r:id="rId18"/>
    <p:sldId id="281" r:id="rId19"/>
    <p:sldId id="287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C5DB8-4F6B-43FC-AF4D-E515743C8DF8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6AE7C-303E-4B26-8629-61EF39494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81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F36D90-261E-4484-9A89-18E381E625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29066"/>
            <a:ext cx="8929718" cy="2928934"/>
          </a:xfrm>
        </p:spPr>
        <p:txBody>
          <a:bodyPr/>
          <a:lstStyle/>
          <a:p>
            <a:pPr algn="ctr"/>
            <a:endParaRPr lang="ru-RU" sz="3600" dirty="0" smtClean="0"/>
          </a:p>
          <a:p>
            <a:endParaRPr lang="ru-RU" dirty="0"/>
          </a:p>
        </p:txBody>
      </p:sp>
      <p:pic>
        <p:nvPicPr>
          <p:cNvPr id="4" name="Picture 2" descr="Книга сказок - анимационные картинки и gif открытк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6" y="150512"/>
            <a:ext cx="9062864" cy="67074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50514"/>
            <a:ext cx="8603456" cy="1118246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День  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Православной книги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Picture 4" descr="C:\Users\Учитель\Desktop\Неделя православной  книги\do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1643050"/>
            <a:ext cx="2143140" cy="216497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4143380"/>
            <a:ext cx="73581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«Слово может все на свете, 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Божественно оно»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Летописи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boombob.ru/img/picture/Jul/01/6b9fe627bae043cbaa38f379994087ff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508368" cy="5375590"/>
          </a:xfrm>
          <a:prstGeom prst="rect">
            <a:avLst/>
          </a:prstGeom>
          <a:noFill/>
        </p:spPr>
      </p:pic>
      <p:pic>
        <p:nvPicPr>
          <p:cNvPr id="1028" name="Picture 4" descr="http://boombob.ru/img/picture/Jul/01/6b9fe627bae043cbaa38f379994087ff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71480"/>
            <a:ext cx="3857652" cy="5559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2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4680520" cy="13990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1"/>
                </a:solidFill>
              </a:rPr>
              <a:t>МОНАХ</a:t>
            </a:r>
            <a:br>
              <a:rPr lang="ru-RU" sz="7200" b="1" dirty="0" smtClean="0">
                <a:solidFill>
                  <a:schemeClr val="tx1"/>
                </a:solidFill>
              </a:rPr>
            </a:br>
            <a:r>
              <a:rPr lang="ru-RU" sz="7200" b="1" dirty="0" smtClean="0">
                <a:solidFill>
                  <a:schemeClr val="tx1"/>
                </a:solidFill>
              </a:rPr>
              <a:t> НЕСТОР</a:t>
            </a:r>
          </a:p>
        </p:txBody>
      </p:sp>
      <p:pic>
        <p:nvPicPr>
          <p:cNvPr id="7172" name="Picture 2" descr="Картинка 5 из 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2452" y="1196752"/>
            <a:ext cx="43926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Иван Васильевич Грозный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Выдержки из сочинений ЕГЭ-20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776" y="1412776"/>
            <a:ext cx="3672408" cy="5339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75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6000" b="1" dirty="0" smtClean="0">
                <a:solidFill>
                  <a:schemeClr val="tx1"/>
                </a:solidFill>
              </a:rPr>
              <a:t>Первый печатный двор</a:t>
            </a:r>
          </a:p>
        </p:txBody>
      </p:sp>
      <p:pic>
        <p:nvPicPr>
          <p:cNvPr id="9220" name="Picture 2" descr="Картинка 1 из 9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28788"/>
            <a:ext cx="7488237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0" b="1" dirty="0" smtClean="0">
                <a:solidFill>
                  <a:schemeClr val="tx1"/>
                </a:solidFill>
              </a:rPr>
              <a:t>Иван Фёдоров</a:t>
            </a:r>
          </a:p>
        </p:txBody>
      </p:sp>
      <p:pic>
        <p:nvPicPr>
          <p:cNvPr id="8196" name="Picture 2" descr="Картинка 10 из 1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844824"/>
            <a:ext cx="440531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offpoly.ru/img/useful/izgotovlenie-knig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60648"/>
            <a:ext cx="6408712" cy="636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1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6000" b="1" dirty="0" smtClean="0">
                <a:solidFill>
                  <a:schemeClr val="tx1"/>
                </a:solidFill>
              </a:rPr>
              <a:t>Первая печатная книга АПОСТОЛ</a:t>
            </a:r>
          </a:p>
        </p:txBody>
      </p:sp>
      <p:pic>
        <p:nvPicPr>
          <p:cNvPr id="10244" name="Picture 2" descr="Картинка 5 из 3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87538"/>
            <a:ext cx="6913562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Картинка 5 из 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856038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Картинка 20 из 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2088" y="836613"/>
            <a:ext cx="3228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chemeClr val="tx1"/>
                </a:solidFill>
              </a:rPr>
              <a:t>Памятник Ивану Фёдорову в Москве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/>
          </a:bodyPr>
          <a:lstStyle/>
          <a:p>
            <a:pPr marL="64008" indent="0" eaLnBrk="1" hangingPunct="1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4008" indent="0" eaLnBrk="1" hangingPunct="1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4008" indent="0" eaLnBrk="1" hangingPunct="1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4008" indent="0" eaLnBrk="1" hangingPunct="1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4008" indent="0" eaLnBrk="1" hangingPunct="1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4008" indent="0" eaLnBrk="1" hangingPunct="1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4008" indent="0" eaLnBrk="1" hangingPunct="1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4008" indent="0" eaLnBrk="1" hangingPunct="1">
              <a:buNone/>
            </a:pPr>
            <a:r>
              <a:rPr lang="ru-RU" sz="2400" b="1" dirty="0" smtClean="0"/>
              <a:t>Умер в1583г во Львове.</a:t>
            </a:r>
          </a:p>
          <a:p>
            <a:pPr marL="64008" indent="0" eaLnBrk="1" hangingPunct="1">
              <a:buNone/>
            </a:pPr>
            <a:r>
              <a:rPr lang="ru-RU" sz="2400" b="1" dirty="0" smtClean="0"/>
              <a:t>Похоронен при </a:t>
            </a:r>
          </a:p>
          <a:p>
            <a:pPr marL="64008" indent="0" eaLnBrk="1" hangingPunct="1">
              <a:buNone/>
            </a:pPr>
            <a:r>
              <a:rPr lang="ru-RU" sz="2400" b="1" dirty="0" err="1" smtClean="0"/>
              <a:t>Онуфриевском</a:t>
            </a:r>
            <a:r>
              <a:rPr lang="ru-RU" sz="2400" b="1" dirty="0" smtClean="0"/>
              <a:t> монастыре</a:t>
            </a:r>
          </a:p>
        </p:txBody>
      </p:sp>
      <p:pic>
        <p:nvPicPr>
          <p:cNvPr id="12292" name="Picture 2" descr="Картинка 5 из 1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1791727"/>
            <a:ext cx="3765550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54808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b="1" dirty="0" smtClean="0"/>
              <a:t>                               </a:t>
            </a:r>
            <a:r>
              <a:rPr lang="ru-RU" sz="4100" b="1" dirty="0" smtClean="0"/>
              <a:t>Викторина </a:t>
            </a:r>
            <a:endParaRPr lang="ru-RU" sz="4100" b="1" dirty="0"/>
          </a:p>
          <a:p>
            <a:pPr marL="64008" indent="0" algn="ctr">
              <a:buNone/>
            </a:pPr>
            <a:r>
              <a:rPr lang="ru-RU" dirty="0"/>
              <a:t> </a:t>
            </a:r>
          </a:p>
          <a:p>
            <a:pPr lvl="0"/>
            <a:r>
              <a:rPr lang="ru-RU" sz="3100" dirty="0"/>
              <a:t>Как звали создателей славянской азбуки?</a:t>
            </a:r>
          </a:p>
          <a:p>
            <a:pPr lvl="0"/>
            <a:r>
              <a:rPr lang="ru-RU" sz="3100" dirty="0"/>
              <a:t>Как звали русского первопечатника?</a:t>
            </a:r>
          </a:p>
          <a:p>
            <a:pPr lvl="0"/>
            <a:r>
              <a:rPr lang="ru-RU" sz="3100" dirty="0"/>
              <a:t>В каком году вышла в свет первая русская печатная датированная книга? Как она называлась?</a:t>
            </a:r>
          </a:p>
          <a:p>
            <a:pPr lvl="0"/>
            <a:r>
              <a:rPr lang="ru-RU" sz="3100" dirty="0"/>
              <a:t>По чьему повелению в Москве открыли типографию и начали печатать книги?</a:t>
            </a:r>
          </a:p>
          <a:p>
            <a:pPr lvl="0"/>
            <a:r>
              <a:rPr lang="ru-RU" sz="3100" dirty="0"/>
              <a:t>Как называется первый русский учебник, который составил и напечатал Иван  Фёдоров?</a:t>
            </a:r>
          </a:p>
          <a:p>
            <a:pPr lvl="0"/>
            <a:r>
              <a:rPr lang="ru-RU" sz="3100" dirty="0"/>
              <a:t>Какая книга стала вершиной типографского искусства </a:t>
            </a:r>
            <a:r>
              <a:rPr lang="ru-RU" sz="3100" dirty="0" err="1"/>
              <a:t>И.Фёдорова</a:t>
            </a:r>
            <a:r>
              <a:rPr lang="ru-RU" sz="3100" dirty="0"/>
              <a:t>?</a:t>
            </a:r>
          </a:p>
          <a:p>
            <a:pPr lvl="0"/>
            <a:r>
              <a:rPr lang="ru-RU" sz="3100" dirty="0" smtClean="0"/>
              <a:t>В </a:t>
            </a:r>
            <a:r>
              <a:rPr lang="ru-RU" sz="3100" dirty="0"/>
              <a:t>каком году умер </a:t>
            </a:r>
            <a:r>
              <a:rPr lang="ru-RU" sz="3100" dirty="0" err="1"/>
              <a:t>И.Фёдоров</a:t>
            </a:r>
            <a:r>
              <a:rPr lang="ru-RU" sz="3100" dirty="0"/>
              <a:t>? Где он похоронен?</a:t>
            </a:r>
          </a:p>
          <a:p>
            <a:pPr lvl="0"/>
            <a:r>
              <a:rPr lang="ru-RU" sz="3100" dirty="0"/>
              <a:t>Как называется первая буква славянской азбуки?</a:t>
            </a:r>
          </a:p>
          <a:p>
            <a:pPr lvl="0"/>
            <a:r>
              <a:rPr lang="ru-RU" sz="3100" dirty="0"/>
              <a:t>Последняя буква?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63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04577043_large_kxmlTVMHNSE"/>
          <p:cNvPicPr>
            <a:picLocks noGrp="1"/>
          </p:cNvPicPr>
          <p:nvPr>
            <p:ph idx="1"/>
          </p:nvPr>
        </p:nvPicPr>
        <p:blipFill>
          <a:blip r:embed="rId2">
            <a:lum bright="-20000" contrast="-20000"/>
          </a:blip>
          <a:srcRect/>
          <a:stretch>
            <a:fillRect/>
          </a:stretch>
        </p:blipFill>
        <p:spPr bwMode="auto">
          <a:xfrm>
            <a:off x="285720" y="357166"/>
            <a:ext cx="8572560" cy="6286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231778"/>
            <a:ext cx="2645799" cy="3626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2357430"/>
            <a:ext cx="3143272" cy="3143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51" y="3500438"/>
            <a:ext cx="2411849" cy="3357562"/>
          </a:xfrm>
          <a:prstGeom prst="rect">
            <a:avLst/>
          </a:prstGeom>
        </p:spPr>
      </p:pic>
      <p:pic>
        <p:nvPicPr>
          <p:cNvPr id="9" name="Picture 2" descr="https://images.ua.prom.st/782965803_w640_h640_zhitiya_svyaty__azhdyj_de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928934"/>
            <a:ext cx="1729397" cy="3357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57356" y="642919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«Слово может все на свете,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Божественно оно»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0"/>
            <a:ext cx="4164182" cy="3857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199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Берестяные грамоты</a:t>
            </a:r>
          </a:p>
        </p:txBody>
      </p:sp>
      <p:pic>
        <p:nvPicPr>
          <p:cNvPr id="3075" name="Picture 2" descr="Картинка 17 из 2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628775"/>
            <a:ext cx="2887663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Картинка 3 из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412875"/>
            <a:ext cx="3709987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Картинка 87 из 1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221163"/>
            <a:ext cx="37861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Картинка 7 из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4429125"/>
            <a:ext cx="31432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14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8434" name="Picture 2" descr="Есть ли у родноверия священное писание. Являются ли Веды авт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65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11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4240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143272" cy="3786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5" name="Рисунок 4" descr="art-pr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000108"/>
            <a:ext cx="5357850" cy="56436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2" descr="Картинка 14 из 16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836613"/>
            <a:ext cx="6049963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124" name="Picture 10" descr="Картинка 1 из 7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1513" y="115888"/>
            <a:ext cx="30067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Картинка 111 из 686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4429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Картинка 2 из 69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716338"/>
            <a:ext cx="321627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" descr="Картинка 205 из 74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3802063"/>
            <a:ext cx="29210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Картинка 9 из 16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3584575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Картинка 30 из 16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600027"/>
            <a:ext cx="424021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Омар Хайям - Поэзия Навсегда- я.ру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64088" y="38862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 Остромировом Евангелии — три большие иллюстраци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817" y="0"/>
            <a:ext cx="8606366" cy="645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35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256</TotalTime>
  <Words>51</Words>
  <Application>Microsoft Office PowerPoint</Application>
  <PresentationFormat>Экран (4:3)</PresentationFormat>
  <Paragraphs>35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День   Православной книги</vt:lpstr>
      <vt:lpstr>Слайд 2</vt:lpstr>
      <vt:lpstr>Берестяные грамоты</vt:lpstr>
      <vt:lpstr> </vt:lpstr>
      <vt:lpstr>Слайд 5</vt:lpstr>
      <vt:lpstr>Слайд 6</vt:lpstr>
      <vt:lpstr>Слайд 7</vt:lpstr>
      <vt:lpstr>Слайд 8</vt:lpstr>
      <vt:lpstr>Слайд 9</vt:lpstr>
      <vt:lpstr>Летописи</vt:lpstr>
      <vt:lpstr>МОНАХ  НЕСТОР</vt:lpstr>
      <vt:lpstr>Иван Васильевич Грозный</vt:lpstr>
      <vt:lpstr>Первый печатный двор</vt:lpstr>
      <vt:lpstr>Иван Фёдоров</vt:lpstr>
      <vt:lpstr>Слайд 15</vt:lpstr>
      <vt:lpstr>Первая печатная книга АПОСТОЛ</vt:lpstr>
      <vt:lpstr>Слайд 17</vt:lpstr>
      <vt:lpstr>Памятник Ивану Фёдорову в Москве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  Православной  книги</dc:title>
  <dc:creator>user</dc:creator>
  <cp:lastModifiedBy>Usser</cp:lastModifiedBy>
  <cp:revision>19</cp:revision>
  <dcterms:created xsi:type="dcterms:W3CDTF">2015-03-15T16:00:09Z</dcterms:created>
  <dcterms:modified xsi:type="dcterms:W3CDTF">2025-03-10T11:59:51Z</dcterms:modified>
</cp:coreProperties>
</file>